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F5EBC-C714-3956-E2A8-9CA932809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1D8AC3B-C2FD-0610-EF11-9CFC31E9B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7E66ED-89FA-B582-7756-C84480BC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785B84-6767-8569-F0DB-72B5DC354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A2638-4294-1D96-5018-7C62E890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852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9DCB8-2043-601C-61D0-CBDE898AE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3DE4FAC-EF37-7A14-7839-2DDF91D29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736308-6B5E-E214-79C9-DCF6B73E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1BCB7D-A7DD-746C-1852-93914028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C02691-CCF5-59C1-806D-A7A796DF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99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A74D4BD-35A5-9804-3251-171DDE5431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411C46-1F69-5B4B-2FCB-E35383DED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736D2B-9CCA-E723-F223-C24D59ADA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D9FE60-AB63-DFD9-51BC-98DC81569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E1A420-FA09-4847-AA0C-0D1BC438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26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3D501-E601-A282-B484-BEE088024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D9216A-91B6-4529-8E6A-7AC62514C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E64567-AE2A-4355-D179-91254EED1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59A585-8874-DF7A-8650-486A5083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436279-FBB4-9FF0-7D37-B2B3398E6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93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6F843-8E8C-7D0C-04B3-B82F6E33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B29C83-F622-7942-346C-B39C92B7A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A80346-B693-B9C6-F203-9D614A1D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BD08AE-D380-3BCC-9E84-0066D3170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FCEA17-7160-C177-617C-DB3016C53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81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C8CB5-FF36-E617-8B4C-8E98045E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A43A83-B2C6-621F-1F5C-B4318EEFA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F61E640-8E2D-4B7C-9419-3D1DB9A25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187B84-36F2-F7B3-61B5-A49A533A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89043B-B964-04ED-C1B8-5EB184AC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82D1BE-6072-AC95-8D1F-58384C93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81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D663C8-B3E5-7151-B5DE-090575D94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29407B-0904-928D-6916-2F98DBA13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B492E1-17A6-76A3-D64D-3A5264F11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A8481D5-97B7-81C3-F090-182677DAD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1B0E1F-53B3-28DB-96DA-51749ECD6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E77EE2-ACA7-DE38-BB71-88936E0A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4E1BAA8-3C0C-A706-770B-7056DCCF4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F56614D-0877-6DE7-BC6E-D08CD2851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4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E9FF0-F91D-EA68-5B12-B67A16611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D386DDE-F740-000B-55C3-C041316A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3AE1BB-DA85-0025-345B-B003E6927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C76DE4-A8B7-9C6B-634F-65539A4F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51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519CD8C-5C37-4883-960B-655FDBD01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BB716B-CD96-B3CD-0272-B2266B4EE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9F812B7-B48E-5FDC-BFBF-A2B38E600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85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1B10E7-1843-8C95-8724-9A6784CB0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7CC7CF-110C-6F1D-3F84-0638E8620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B8C2B3-DCDC-662B-BDC5-01E1C544A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3113AC-28F5-8525-4990-3457B759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5B8BB42-32E1-625B-F3E6-1823CDD2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6D1469-4503-5A63-EE47-88EED208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83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B51309-E1D1-A273-0DCA-9C280E36F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7AD092-F686-B5BD-3E2A-CA2DF0695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A91D29-EE2A-139D-2809-829E051E2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0C1C7E-8896-7779-A20B-77EFBEFF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2F5349-EB6D-D943-0025-0770B325D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2566AF-A90A-CE6A-A951-A81010F3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51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54853B8-A862-BD95-65DD-8644376AD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E40C0A-7DDF-C217-4E62-F616CA134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9504CF-5029-0378-1F44-DCBC48678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AE96F-97AF-42A9-A430-88317285190F}" type="datetimeFigureOut">
              <a:rPr lang="de-DE" smtClean="0"/>
              <a:t>16.11.2025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AD5376-97E8-5302-27EC-59E783B4C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7F09EF-917D-C305-2F5B-9D30D81762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884BD2-405F-4E22-89CD-5D0A70C0B0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04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frauleveling/lrs-oberschulen-pankow-x0gx9mvhrwz535l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sekretariat@03G38.schule.berlin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1867005-F45A-5469-93DF-1D58172356B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4714"/>
            <a:ext cx="976313" cy="904241"/>
          </a:xfrm>
          <a:prstGeom prst="rect">
            <a:avLst/>
          </a:prstGeom>
          <a:noFill/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8699282-6380-3B73-4EFB-47E12D29ECB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4" y="64714"/>
            <a:ext cx="976313" cy="904241"/>
          </a:xfrm>
          <a:prstGeom prst="rect">
            <a:avLst/>
          </a:prstGeom>
          <a:noFill/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80FC1E-BA37-BD25-6B21-D9674CEE2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3844" y="516834"/>
            <a:ext cx="5745956" cy="6158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de-DE" sz="22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Einladung zum Themenabend </a:t>
            </a:r>
          </a:p>
          <a:p>
            <a:pPr marL="0" indent="0">
              <a:buNone/>
            </a:pP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Förderverein der </a:t>
            </a:r>
            <a:r>
              <a:rPr lang="de-DE" sz="1500" kern="1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GiB</a:t>
            </a: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lädt herzlich ein zum Themenabend am </a:t>
            </a:r>
            <a:r>
              <a:rPr lang="de-DE" sz="1500" b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9.12.2025 um 18 Uhr </a:t>
            </a: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de-DE" sz="1500" kern="1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dieMensa</a:t>
            </a: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de-DE" sz="1500" b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Grundschule im Blumenviertel</a:t>
            </a:r>
          </a:p>
          <a:p>
            <a:pPr marL="0" indent="0">
              <a:buNone/>
            </a:pPr>
            <a:r>
              <a:rPr lang="de-DE" sz="1500" b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Thema:  </a:t>
            </a:r>
            <a:r>
              <a:rPr lang="de-DE" sz="15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Schwierigkeiten beim Lesen und / oder Rechtschreiben </a:t>
            </a:r>
          </a:p>
          <a:p>
            <a:pPr marL="0" indent="0">
              <a:buNone/>
            </a:pP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Diese 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können belastende Auswirkungen auf alle Unterrichtsfächer, aber auch auf das Lernen zu Hause haben. In der Veranstaltung erhalten Erziehungsberechtigte einen Überblick über schulische sowie häusliche Unterstützungsmöglichkeiten.</a:t>
            </a:r>
          </a:p>
          <a:p>
            <a:pPr marL="0" indent="0">
              <a:buNone/>
            </a:pP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Hilfreiche Tipps und Infos zu LRS bekommen Sie vorab schon hier: 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https://padlet.com/frauleveling/lrs-oberschulen-pankow-x0gx9mvhrwz535lv</a:t>
            </a:r>
            <a:endParaRPr lang="de-DE" sz="15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Referentinnen des SIBUZ Pankow: Katja </a:t>
            </a:r>
            <a:r>
              <a:rPr lang="de-DE" sz="15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Leveling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(Beratungslehrkraft </a:t>
            </a:r>
            <a:r>
              <a:rPr lang="de-DE" sz="15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Lese-Rechtschreib-Schwierigkeiten) und Nadine Seifert-Friedel (Schulpsychologin) 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Bitte melden Sie sich bis </a:t>
            </a:r>
            <a:r>
              <a:rPr lang="de-DE" sz="1500" b="1" dirty="0">
                <a:latin typeface="Aptos" panose="02110004020202020204"/>
                <a:cs typeface="Times New Roman" panose="02020603050405020304" pitchFamily="18" charset="0"/>
              </a:rPr>
              <a:t>28.11.25 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per </a:t>
            </a:r>
            <a:r>
              <a:rPr lang="de-DE" sz="1500" dirty="0" err="1">
                <a:latin typeface="Aptos" panose="02110004020202020204"/>
                <a:cs typeface="Times New Roman" panose="02020603050405020304" pitchFamily="18" charset="0"/>
              </a:rPr>
              <a:t>e-mail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  <a:hlinkClick r:id="rId4"/>
              </a:rPr>
              <a:t>sekretariat@03G38.schule.berlin.de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 oder mit Rückgabe des Abschnitts an.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Wir freuen uns auf Ihre Teilnahme!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FÖV der </a:t>
            </a:r>
            <a:r>
              <a:rPr lang="de-DE" sz="1500" dirty="0" err="1">
                <a:latin typeface="Aptos" panose="02110004020202020204"/>
                <a:cs typeface="Times New Roman" panose="02020603050405020304" pitchFamily="18" charset="0"/>
              </a:rPr>
              <a:t>GiB</a:t>
            </a:r>
            <a:endParaRPr lang="de-DE" sz="1500" dirty="0">
              <a:latin typeface="Aptos" panose="02110004020202020204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Teilnahme: Ja / Nein   Wie viele Personen:______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Name :_________________ Klasse: ________  Schule  03G38 / 03G48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BE6A11-7CB1-A329-A595-3079E637F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516835"/>
            <a:ext cx="5745956" cy="6158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de-DE" sz="22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Einladung zum Themenabend </a:t>
            </a:r>
          </a:p>
          <a:p>
            <a:pPr marL="0" indent="0">
              <a:buNone/>
            </a:pP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Förderverein der </a:t>
            </a:r>
            <a:r>
              <a:rPr lang="de-DE" sz="1500" kern="1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GiB</a:t>
            </a:r>
            <a:r>
              <a:rPr lang="de-DE" sz="1500" kern="1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lädt </a:t>
            </a: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herzlich ein zum Themenabend am </a:t>
            </a:r>
            <a:r>
              <a:rPr lang="de-DE" sz="1500" b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9.12.2025 um 18 Uhr </a:t>
            </a: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die Mensa der </a:t>
            </a:r>
            <a:r>
              <a:rPr lang="de-DE" sz="1500" b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Grundschule im Blumenviertel</a:t>
            </a:r>
          </a:p>
          <a:p>
            <a:pPr marL="0" indent="0">
              <a:buNone/>
            </a:pPr>
            <a:r>
              <a:rPr lang="de-DE" sz="1500" b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Thema:  </a:t>
            </a:r>
            <a:r>
              <a:rPr lang="de-DE" sz="15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Schwierigkeiten beim Lesen und / oder Rechtschreiben </a:t>
            </a:r>
          </a:p>
          <a:p>
            <a:pPr marL="0" indent="0">
              <a:buNone/>
            </a:pPr>
            <a:r>
              <a:rPr lang="de-DE" sz="15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Diese 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können belastende Auswirkungen auf alle Unterrichtsfächer, aber auch auf das Lernen zu Hause haben. In der Veranstaltung erhalten Erziehungsberechtigte einen Überblick über schulische sowie häusliche Unterstützungsmöglichkeiten.</a:t>
            </a:r>
          </a:p>
          <a:p>
            <a:pPr marL="0" indent="0">
              <a:buNone/>
            </a:pP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Hilfreiche Tipps und Infos zu LRS bekommen Sie vorab schon hier: 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https://padlet.com/frauleveling/lrs-oberschulen-pankow-x0gx9mvhrwz535lv</a:t>
            </a:r>
            <a:endParaRPr lang="de-DE" sz="15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Referentinnen des SIBUZ Pankow: Katja </a:t>
            </a:r>
            <a:r>
              <a:rPr lang="de-DE" sz="15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Leveling</a:t>
            </a:r>
            <a:r>
              <a:rPr lang="de-DE" sz="15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(Beratungslehrkraft </a:t>
            </a:r>
            <a:r>
              <a:rPr lang="de-DE" sz="15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Lese-Rechtschreib-Schwierigkeiten) und Nadine Seifert-Friedel (Schulpsychologin) 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Bitte melden Sie sich bis </a:t>
            </a:r>
            <a:r>
              <a:rPr lang="de-DE" sz="1500" b="1" dirty="0">
                <a:latin typeface="Aptos" panose="02110004020202020204"/>
                <a:cs typeface="Times New Roman" panose="02020603050405020304" pitchFamily="18" charset="0"/>
              </a:rPr>
              <a:t>28.11.25 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per </a:t>
            </a:r>
            <a:r>
              <a:rPr lang="de-DE" sz="1500" dirty="0" err="1">
                <a:latin typeface="Aptos" panose="02110004020202020204"/>
                <a:cs typeface="Times New Roman" panose="02020603050405020304" pitchFamily="18" charset="0"/>
              </a:rPr>
              <a:t>e-mail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 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  <a:hlinkClick r:id="rId4"/>
              </a:rPr>
              <a:t>sekretariat@03G38.schule.berlin.de</a:t>
            </a: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 oder mit Rückgabe des Abschnitts an.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Wir freuen uns auf Ihre Teilnahme!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FÖV der </a:t>
            </a:r>
            <a:r>
              <a:rPr lang="de-DE" sz="1500" dirty="0" err="1">
                <a:latin typeface="Aptos" panose="02110004020202020204"/>
                <a:cs typeface="Times New Roman" panose="02020603050405020304" pitchFamily="18" charset="0"/>
              </a:rPr>
              <a:t>GiB</a:t>
            </a:r>
            <a:endParaRPr lang="de-DE" sz="1500" dirty="0">
              <a:latin typeface="Aptos" panose="02110004020202020204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Teilnahme: Ja / Nein   Wie viele Personen:______</a:t>
            </a:r>
          </a:p>
          <a:p>
            <a:pPr marL="0" indent="0">
              <a:buNone/>
            </a:pPr>
            <a:r>
              <a:rPr lang="de-DE" sz="1500" dirty="0">
                <a:latin typeface="Aptos" panose="02110004020202020204"/>
                <a:cs typeface="Times New Roman" panose="02020603050405020304" pitchFamily="18" charset="0"/>
              </a:rPr>
              <a:t>Name :_________________ Klasse: ________  Schule  03G38 / 03G48</a:t>
            </a:r>
          </a:p>
          <a:p>
            <a:pPr marL="0" indent="0">
              <a:buNone/>
            </a:pP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47106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Grüngelb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309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Liebs, Anja</dc:creator>
  <cp:lastModifiedBy>Liebs, Anja</cp:lastModifiedBy>
  <cp:revision>3</cp:revision>
  <cp:lastPrinted>2025-11-16T10:15:03Z</cp:lastPrinted>
  <dcterms:created xsi:type="dcterms:W3CDTF">2025-11-16T09:31:24Z</dcterms:created>
  <dcterms:modified xsi:type="dcterms:W3CDTF">2025-11-16T13:57:49Z</dcterms:modified>
</cp:coreProperties>
</file>